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ers, MMW (Marloes)" initials="MM(" lastIdx="1" clrIdx="0">
    <p:extLst>
      <p:ext uri="{19B8F6BF-5375-455C-9EA6-DF929625EA0E}">
        <p15:presenceInfo xmlns:p15="http://schemas.microsoft.com/office/powerpoint/2012/main" userId="Musters, MMW (Marlo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7-2-2019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waanz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26" y="0"/>
            <a:ext cx="424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38654" y="1012954"/>
            <a:ext cx="3463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4400" dirty="0"/>
              <a:t>Waanzin</a:t>
            </a:r>
          </a:p>
          <a:p>
            <a:endParaRPr lang="nl-NL" sz="4400" dirty="0"/>
          </a:p>
          <a:p>
            <a:pPr marL="285750" indent="-285750">
              <a:buFontTx/>
              <a:buChar char="-"/>
            </a:pPr>
            <a:r>
              <a:rPr lang="nl-NL" sz="4400" dirty="0"/>
              <a:t>Mel Wallis de Vries</a:t>
            </a:r>
          </a:p>
          <a:p>
            <a:endParaRPr lang="nl-NL" sz="4400" dirty="0"/>
          </a:p>
          <a:p>
            <a:pPr marL="285750" indent="-285750">
              <a:buFontTx/>
              <a:buChar char="-"/>
            </a:pPr>
            <a:r>
              <a:rPr lang="en-GB" sz="4400" dirty="0"/>
              <a:t>The house of books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Afbeeldingsresultaat voor le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4" y="382333"/>
            <a:ext cx="2859632" cy="28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geloofwaard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42" y="382332"/>
            <a:ext cx="4386614" cy="31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56" y="3602808"/>
            <a:ext cx="4097503" cy="25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333731"/>
            <a:ext cx="8240040" cy="153902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	</a:t>
            </a:r>
            <a:endParaRPr lang="nl-NL" sz="27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84811" y="3177098"/>
            <a:ext cx="9756000" cy="1753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>
                <a:solidFill>
                  <a:schemeClr val="bg1"/>
                </a:solidFill>
              </a:rPr>
              <a:t>Einde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5" y="0"/>
            <a:ext cx="4918067" cy="61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789977" y="1468582"/>
            <a:ext cx="4447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Mel Wallis de Vries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9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48" y="0"/>
            <a:ext cx="4617779" cy="61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26710" y="759952"/>
            <a:ext cx="7067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waanzin</a:t>
            </a:r>
            <a:endParaRPr lang="nl-NL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67891" y="3956606"/>
            <a:ext cx="9324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“Iemand tot waanzin drijven”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4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Afbeeldingsresultaat voor lucahollest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5" y="0"/>
            <a:ext cx="4098389" cy="61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607258" y="1524000"/>
            <a:ext cx="51231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Claire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7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89" y="502654"/>
            <a:ext cx="5258857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9" y="3134972"/>
            <a:ext cx="5245485" cy="30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2809491" y="1222814"/>
            <a:ext cx="4231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200" dirty="0"/>
              <a:t>Winter</a:t>
            </a:r>
            <a:r>
              <a:rPr lang="nl-NL" sz="900" dirty="0"/>
              <a:t> 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71589" y="4265165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dirty="0"/>
              <a:t>nu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3267902" y="3411929"/>
            <a:ext cx="1718576" cy="15402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0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Afbeeldingsresultaat voor rot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7" y="1899809"/>
            <a:ext cx="8495548" cy="4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019835" y="502654"/>
            <a:ext cx="45576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dirty="0"/>
              <a:t>Rotterdam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2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8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19" y="346233"/>
            <a:ext cx="2881685" cy="28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52" y="2930597"/>
            <a:ext cx="3198376" cy="31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3" y="346233"/>
            <a:ext cx="4496184" cy="24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50" y="3525752"/>
            <a:ext cx="4122110" cy="24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Afbeeldingsresultaat voor flashb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8" y="1343892"/>
            <a:ext cx="6759286" cy="45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54292" y="18274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4000" dirty="0"/>
              <a:t>33</a:t>
            </a:r>
          </a:p>
          <a:p>
            <a:endParaRPr lang="nl-NL" sz="4000" dirty="0"/>
          </a:p>
          <a:p>
            <a:pPr marL="285750" indent="-285750">
              <a:buFontTx/>
              <a:buChar char="-"/>
            </a:pPr>
            <a:r>
              <a:rPr lang="nl-NL" sz="4000" dirty="0"/>
              <a:t>Flashbacks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1131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127</TotalTime>
  <Words>27</Words>
  <Application>Microsoft Office PowerPoint</Application>
  <PresentationFormat>Breedbeeld</PresentationFormat>
  <Paragraphs>25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Mondriaan rood</vt:lpstr>
      <vt:lpstr>Mondriaan wit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Rosenbrand, N.M. (Nienke) (H3B)</cp:lastModifiedBy>
  <cp:revision>16</cp:revision>
  <dcterms:created xsi:type="dcterms:W3CDTF">2018-01-12T07:46:41Z</dcterms:created>
  <dcterms:modified xsi:type="dcterms:W3CDTF">2019-02-07T15:16:55Z</dcterms:modified>
</cp:coreProperties>
</file>